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80" r:id="rId5"/>
    <p:sldId id="281" r:id="rId6"/>
    <p:sldId id="272" r:id="rId7"/>
    <p:sldId id="273" r:id="rId8"/>
    <p:sldId id="278" r:id="rId9"/>
    <p:sldId id="279" r:id="rId10"/>
    <p:sldId id="276" r:id="rId11"/>
    <p:sldId id="262" r:id="rId12"/>
    <p:sldId id="277" r:id="rId13"/>
    <p:sldId id="263" r:id="rId14"/>
    <p:sldId id="267" r:id="rId15"/>
    <p:sldId id="268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4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85918" y="1357298"/>
            <a:ext cx="6200796" cy="23145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Презентация «Знакомство детей с историей своей страны»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71868" y="4000500"/>
            <a:ext cx="5072098" cy="17859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ru-RU" sz="2000" dirty="0" smtClean="0"/>
              <a:t>Подготовила </a:t>
            </a:r>
            <a:r>
              <a:rPr lang="ru-RU" sz="2000" dirty="0" err="1" smtClean="0"/>
              <a:t>Куданова</a:t>
            </a:r>
            <a:r>
              <a:rPr lang="ru-RU" sz="2000" dirty="0" smtClean="0"/>
              <a:t> О.В. </a:t>
            </a:r>
            <a:r>
              <a:rPr lang="ru-RU" sz="2000" dirty="0" smtClean="0"/>
              <a:t>,воспитатель </a:t>
            </a:r>
            <a:r>
              <a:rPr lang="ru-RU" sz="2000" dirty="0" smtClean="0">
                <a:solidFill>
                  <a:schemeClr val="tx1"/>
                </a:solidFill>
              </a:rPr>
              <a:t>МБДОУ № 244 </a:t>
            </a:r>
            <a:r>
              <a:rPr lang="ru-RU" sz="2000" dirty="0" smtClean="0">
                <a:solidFill>
                  <a:schemeClr val="tx1"/>
                </a:solidFill>
              </a:rPr>
              <a:t>первой квалификационной </a:t>
            </a:r>
            <a:r>
              <a:rPr lang="ru-RU" sz="2000" dirty="0" smtClean="0">
                <a:solidFill>
                  <a:schemeClr val="tx1"/>
                </a:solidFill>
              </a:rPr>
              <a:t>категории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г</a:t>
            </a:r>
            <a:r>
              <a:rPr lang="ru-RU" sz="2000" dirty="0" smtClean="0"/>
              <a:t>. Ульяновск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Россия – это многонациональная страна!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0" t="28470" r="25895" b="9567"/>
          <a:stretch>
            <a:fillRect/>
          </a:stretch>
        </p:blipFill>
        <p:spPr>
          <a:xfrm>
            <a:off x="1758162" y="2005170"/>
            <a:ext cx="5627675" cy="424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714356"/>
            <a:ext cx="8286808" cy="150019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Знакомство с традициями, языком, культурой людей других национальностей, населяющих Россию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Home\Desktop\фото с телефона\IMG_20191113_104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714620"/>
            <a:ext cx="2428892" cy="3238522"/>
          </a:xfrm>
          <a:prstGeom prst="rect">
            <a:avLst/>
          </a:prstGeom>
          <a:noFill/>
        </p:spPr>
      </p:pic>
      <p:pic>
        <p:nvPicPr>
          <p:cNvPr id="3076" name="Picture 4" descr="C:\Users\Home\Desktop\фото с телефона\IMG_20191113_104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71744"/>
            <a:ext cx="2518176" cy="3357586"/>
          </a:xfrm>
          <a:prstGeom prst="rect">
            <a:avLst/>
          </a:prstGeom>
          <a:noFill/>
        </p:spPr>
      </p:pic>
      <p:pic>
        <p:nvPicPr>
          <p:cNvPr id="6" name="Picture 3" descr="C:\Users\Home\Desktop\фото с телефона\IMG_20191113_104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714620"/>
            <a:ext cx="2570576" cy="3427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5813" y="285750"/>
            <a:ext cx="7088187" cy="1500188"/>
          </a:xfrm>
        </p:spPr>
        <p:txBody>
          <a:bodyPr/>
          <a:lstStyle/>
          <a:p>
            <a:r>
              <a:rPr lang="ru-RU" sz="4000" dirty="0" smtClean="0"/>
              <a:t>Знакомство с костюмами народов Поволжья</a:t>
            </a:r>
            <a:endParaRPr lang="ru-RU" sz="4000" dirty="0"/>
          </a:p>
        </p:txBody>
      </p:sp>
      <p:pic>
        <p:nvPicPr>
          <p:cNvPr id="4" name="Picture 2" descr="C:\Users\Home\Desktop\фото с телефона\IMG_20191113_105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2786064" cy="3714752"/>
          </a:xfrm>
          <a:prstGeom prst="rect">
            <a:avLst/>
          </a:prstGeom>
          <a:noFill/>
        </p:spPr>
      </p:pic>
      <p:pic>
        <p:nvPicPr>
          <p:cNvPr id="5" name="Picture 3" descr="C:\Users\Home\Desktop\фото с телефона\IMG_20191113_105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571744"/>
            <a:ext cx="2786064" cy="3714752"/>
          </a:xfrm>
          <a:prstGeom prst="rect">
            <a:avLst/>
          </a:prstGeom>
          <a:noFill/>
        </p:spPr>
      </p:pic>
      <p:pic>
        <p:nvPicPr>
          <p:cNvPr id="6" name="Picture 4" descr="C:\Users\Home\Desktop\фото с телефона\IMG_20191113_105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4300" y="3071810"/>
            <a:ext cx="26797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r>
              <a:rPr lang="ru-RU" sz="3100" dirty="0" smtClean="0"/>
              <a:t> Рисование  символа России «Белая березка».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Home\Desktop\фото с телефона\IMG_20191115_094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857232"/>
            <a:ext cx="2344343" cy="3125791"/>
          </a:xfrm>
          <a:prstGeom prst="rect">
            <a:avLst/>
          </a:prstGeom>
          <a:noFill/>
        </p:spPr>
      </p:pic>
      <p:pic>
        <p:nvPicPr>
          <p:cNvPr id="4099" name="Picture 3" descr="C:\Users\Home\Desktop\фото с телефона\IMG_20191115_094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857232"/>
            <a:ext cx="2303858" cy="3071810"/>
          </a:xfrm>
          <a:prstGeom prst="rect">
            <a:avLst/>
          </a:prstGeom>
          <a:noFill/>
        </p:spPr>
      </p:pic>
      <p:pic>
        <p:nvPicPr>
          <p:cNvPr id="4100" name="Picture 4" descr="C:\Users\Home\Desktop\фото с телефона\IMG_20191115_094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857232"/>
            <a:ext cx="2071670" cy="2946369"/>
          </a:xfrm>
          <a:prstGeom prst="rect">
            <a:avLst/>
          </a:prstGeom>
          <a:noFill/>
        </p:spPr>
      </p:pic>
      <p:pic>
        <p:nvPicPr>
          <p:cNvPr id="4101" name="Picture 5" descr="C:\Users\Home\Desktop\фото с телефона\IMG_20191115_094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2125227" cy="2833636"/>
          </a:xfrm>
          <a:prstGeom prst="rect">
            <a:avLst/>
          </a:prstGeom>
          <a:noFill/>
        </p:spPr>
      </p:pic>
      <p:pic>
        <p:nvPicPr>
          <p:cNvPr id="4102" name="Picture 6" descr="C:\Users\Home\Desktop\фото с телефона\IMG_20191115_094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86190"/>
            <a:ext cx="2143140" cy="2857520"/>
          </a:xfrm>
          <a:prstGeom prst="rect">
            <a:avLst/>
          </a:prstGeom>
          <a:noFill/>
        </p:spPr>
      </p:pic>
      <p:pic>
        <p:nvPicPr>
          <p:cNvPr id="4103" name="Picture 7" descr="C:\Users\Home\Desktop\фото с телефона\IMG_20191115_0944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643314"/>
            <a:ext cx="225029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74638"/>
            <a:ext cx="8015318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Рассматривание альбомов «Богатыри земли русской» </a:t>
            </a:r>
            <a:r>
              <a:rPr lang="ru-RU" sz="3200" dirty="0" smtClean="0"/>
              <a:t>и           </a:t>
            </a:r>
            <a:r>
              <a:rPr lang="ru-RU" sz="2800" dirty="0" smtClean="0"/>
              <a:t>« История флага и герба Российского»</a:t>
            </a:r>
            <a:endParaRPr lang="ru-RU" sz="2800" dirty="0"/>
          </a:p>
        </p:txBody>
      </p:sp>
      <p:pic>
        <p:nvPicPr>
          <p:cNvPr id="7170" name="Picture 2" descr="C:\Users\Home\Desktop\фото с телефона\IMG_20191113_1049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142984"/>
            <a:ext cx="2451100" cy="3268662"/>
          </a:xfrm>
          <a:prstGeom prst="rect">
            <a:avLst/>
          </a:prstGeom>
          <a:noFill/>
        </p:spPr>
      </p:pic>
      <p:pic>
        <p:nvPicPr>
          <p:cNvPr id="7171" name="Picture 3" descr="C:\Users\Home\Desktop\фото с телефона\IMG_20191112_171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2464611" cy="3286148"/>
          </a:xfrm>
          <a:prstGeom prst="rect">
            <a:avLst/>
          </a:prstGeom>
          <a:noFill/>
        </p:spPr>
      </p:pic>
      <p:pic>
        <p:nvPicPr>
          <p:cNvPr id="7172" name="Picture 4" descr="C:\Users\Home\Desktop\фото с телефона\IMG_20191112_171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2678925" cy="3571900"/>
          </a:xfrm>
          <a:prstGeom prst="rect">
            <a:avLst/>
          </a:prstGeom>
          <a:noFill/>
        </p:spPr>
      </p:pic>
      <p:pic>
        <p:nvPicPr>
          <p:cNvPr id="7173" name="Picture 5" descr="C:\Users\Home\Desktop\фото с телефона\IMG_20191113_104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74638"/>
            <a:ext cx="7658128" cy="725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Рассматривание иллюстраций и беседа  о спорте</a:t>
            </a:r>
            <a:endParaRPr lang="ru-RU" sz="2800" dirty="0"/>
          </a:p>
        </p:txBody>
      </p:sp>
      <p:pic>
        <p:nvPicPr>
          <p:cNvPr id="8194" name="Picture 2" descr="C:\Users\Home\Desktop\фото с телефона\IMG_20191113_1055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1428750"/>
            <a:ext cx="3556000" cy="4740275"/>
          </a:xfrm>
          <a:prstGeom prst="rect">
            <a:avLst/>
          </a:prstGeom>
          <a:noFill/>
        </p:spPr>
      </p:pic>
      <p:pic>
        <p:nvPicPr>
          <p:cNvPr id="8195" name="Picture 3" descr="C:\Users\Home\Desktop\фото с телефона\IMG_20191113_105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3786182" cy="504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7772400" cy="1143000"/>
          </a:xfrm>
        </p:spPr>
        <p:txBody>
          <a:bodyPr/>
          <a:lstStyle/>
          <a:p>
            <a:pPr algn="ctr"/>
            <a:r>
              <a:rPr lang="ru-RU" sz="2800" dirty="0" smtClean="0"/>
              <a:t>   Рисование на тему: «Мое путешествие по России»</a:t>
            </a:r>
            <a:endParaRPr lang="ru-RU" sz="2800" dirty="0"/>
          </a:p>
        </p:txBody>
      </p:sp>
      <p:pic>
        <p:nvPicPr>
          <p:cNvPr id="1026" name="Picture 2" descr="C:\Users\Home\Desktop\IMG_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143380"/>
            <a:ext cx="3182930" cy="2387198"/>
          </a:xfrm>
          <a:prstGeom prst="rect">
            <a:avLst/>
          </a:prstGeom>
          <a:noFill/>
        </p:spPr>
      </p:pic>
      <p:pic>
        <p:nvPicPr>
          <p:cNvPr id="1027" name="Picture 3" descr="C:\Users\Home\Desktop\IMG_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6"/>
            <a:ext cx="3111523" cy="2333642"/>
          </a:xfrm>
          <a:prstGeom prst="rect">
            <a:avLst/>
          </a:prstGeom>
          <a:noFill/>
        </p:spPr>
      </p:pic>
      <p:pic>
        <p:nvPicPr>
          <p:cNvPr id="1028" name="Picture 4" descr="C:\Users\Home\Desktop\IMG_1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040054" cy="2280041"/>
          </a:xfrm>
          <a:prstGeom prst="rect">
            <a:avLst/>
          </a:prstGeom>
          <a:noFill/>
        </p:spPr>
      </p:pic>
      <p:pic>
        <p:nvPicPr>
          <p:cNvPr id="1029" name="Picture 5" descr="C:\Users\Home\Desktop\IMG_1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00174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2" y="285750"/>
            <a:ext cx="6486548" cy="1214438"/>
          </a:xfrm>
        </p:spPr>
        <p:txBody>
          <a:bodyPr/>
          <a:lstStyle/>
          <a:p>
            <a:r>
              <a:rPr lang="ru-RU" sz="3200" dirty="0" smtClean="0"/>
              <a:t>Создание альбома « Наша страна»</a:t>
            </a:r>
            <a:endParaRPr lang="ru-RU" sz="3200" dirty="0"/>
          </a:p>
        </p:txBody>
      </p:sp>
      <p:pic>
        <p:nvPicPr>
          <p:cNvPr id="2052" name="Picture 4" descr="C:\Users\Home\Desktop\IMG_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357694"/>
            <a:ext cx="2714612" cy="2035959"/>
          </a:xfrm>
          <a:prstGeom prst="rect">
            <a:avLst/>
          </a:prstGeom>
          <a:noFill/>
        </p:spPr>
      </p:pic>
      <p:pic>
        <p:nvPicPr>
          <p:cNvPr id="2053" name="Picture 5" descr="C:\Users\Home\Desktop\IMG_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14818"/>
            <a:ext cx="2968617" cy="2226463"/>
          </a:xfrm>
          <a:prstGeom prst="rect">
            <a:avLst/>
          </a:prstGeom>
          <a:noFill/>
        </p:spPr>
      </p:pic>
      <p:pic>
        <p:nvPicPr>
          <p:cNvPr id="2054" name="Picture 6" descr="C:\Users\Home\Desktop\IMG_1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929090" cy="2946818"/>
          </a:xfrm>
          <a:prstGeom prst="rect">
            <a:avLst/>
          </a:prstGeom>
          <a:noFill/>
        </p:spPr>
      </p:pic>
      <p:pic>
        <p:nvPicPr>
          <p:cNvPr id="2055" name="Picture 7" descr="C:\Users\Home\Desktop\IMG_1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86256"/>
            <a:ext cx="2992430" cy="2244323"/>
          </a:xfrm>
          <a:prstGeom prst="rect">
            <a:avLst/>
          </a:prstGeom>
          <a:noFill/>
        </p:spPr>
      </p:pic>
      <p:pic>
        <p:nvPicPr>
          <p:cNvPr id="2056" name="Picture 8" descr="C:\Users\Home\Desktop\IMG_19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785926"/>
            <a:ext cx="2992430" cy="2244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548680"/>
            <a:ext cx="6512768" cy="156934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Под теплым солнцем вырастая,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Мы дружно, весело живем.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Россия, милая, родная,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Цвети и крепни с каждым днем.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pic>
        <p:nvPicPr>
          <p:cNvPr id="5" name="Рисунок 4" descr="РНГШН67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276872"/>
            <a:ext cx="5357818" cy="4018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481"/>
            <a:ext cx="8858280" cy="228601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Любовь к родному краю,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родной культуре, родной речи </a:t>
            </a:r>
            <a:br>
              <a:rPr lang="ru-RU" b="1" i="1" dirty="0" smtClean="0"/>
            </a:br>
            <a:r>
              <a:rPr lang="ru-RU" b="1" i="1" dirty="0" smtClean="0"/>
              <a:t>начинается с малого – </a:t>
            </a:r>
            <a:br>
              <a:rPr lang="ru-RU" b="1" i="1" dirty="0" smtClean="0"/>
            </a:br>
            <a:r>
              <a:rPr lang="ru-RU" b="1" i="1" dirty="0" smtClean="0"/>
              <a:t>любви к своей семье, к своему жилищу, </a:t>
            </a:r>
            <a:br>
              <a:rPr lang="ru-RU" b="1" i="1" dirty="0" smtClean="0"/>
            </a:br>
            <a:r>
              <a:rPr lang="ru-RU" b="1" i="1" dirty="0" smtClean="0"/>
              <a:t>к своему  детскому саду. </a:t>
            </a:r>
            <a:br>
              <a:rPr lang="ru-RU" b="1" i="1" dirty="0" smtClean="0"/>
            </a:br>
            <a:r>
              <a:rPr lang="ru-RU" b="1" i="1" dirty="0" smtClean="0"/>
              <a:t>Постепенно расширяясь, эта любовь </a:t>
            </a:r>
            <a:br>
              <a:rPr lang="ru-RU" b="1" i="1" dirty="0" smtClean="0"/>
            </a:br>
            <a:r>
              <a:rPr lang="ru-RU" b="1" i="1" dirty="0" smtClean="0"/>
              <a:t>переходит в любовь к родной стране, </a:t>
            </a:r>
            <a:br>
              <a:rPr lang="ru-RU" b="1" i="1" dirty="0" smtClean="0"/>
            </a:br>
            <a:r>
              <a:rPr lang="ru-RU" b="1" i="1" dirty="0" smtClean="0"/>
              <a:t>к ее истории, прошлому и настоящему, </a:t>
            </a:r>
            <a:br>
              <a:rPr lang="ru-RU" b="1" i="1" dirty="0" smtClean="0"/>
            </a:br>
            <a:r>
              <a:rPr lang="ru-RU" b="1" i="1" dirty="0" smtClean="0"/>
              <a:t>ко всему человечеству.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Д. С. Лихачев)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iledebeaute.ru/files/images/pub/part_1/33084/src/%D0%A5%D1%80%D0%B0%D0%BC%20%D0%92%D0%B0%D1%81%D0%B8%D0%BB%D0%B8%D1%8F%20%D0%91%D0%BB%D0%B0%D0%B6%D0%B5%D0%BD%D0%BD%D0%BE%D0%B3%D0%BE.gif?450_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49" y="2357429"/>
            <a:ext cx="6068029" cy="4286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Цель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ru-RU" sz="2000" dirty="0" smtClean="0"/>
              <a:t>Воспитывать у детей любовь к  многонациональной Родине – России через учебную и игровую деятельность </a:t>
            </a:r>
            <a:r>
              <a:rPr lang="ru-RU" sz="2000" dirty="0" smtClean="0"/>
              <a:t>дошкольника.</a:t>
            </a:r>
          </a:p>
          <a:p>
            <a:r>
              <a:rPr lang="ru-RU" sz="2000" dirty="0" smtClean="0"/>
              <a:t>Формировать духовно-нравственного </a:t>
            </a:r>
            <a:r>
              <a:rPr lang="ru-RU" sz="2000" dirty="0" smtClean="0"/>
              <a:t>отношения и чувства сопричастности к семье, городу, стране.</a:t>
            </a:r>
          </a:p>
          <a:p>
            <a:r>
              <a:rPr lang="ru-RU" sz="2000" dirty="0" smtClean="0"/>
              <a:t>Приобщать к истокам и культуре родной страны, ее достопримечательностям.</a:t>
            </a:r>
          </a:p>
          <a:p>
            <a:pPr>
              <a:buNone/>
            </a:pPr>
            <a:r>
              <a:rPr lang="ru-RU" sz="2400" b="1" dirty="0" smtClean="0"/>
              <a:t>Задачи:</a:t>
            </a:r>
            <a:r>
              <a:rPr lang="ru-RU" sz="2400" dirty="0" smtClean="0"/>
              <a:t> </a:t>
            </a:r>
            <a:r>
              <a:rPr lang="ru-RU" sz="2000" dirty="0" smtClean="0"/>
              <a:t>познакомить детей с государственной символикой: флаг, герб, гимн, язык, традиции;</a:t>
            </a:r>
          </a:p>
          <a:p>
            <a:r>
              <a:rPr lang="ru-RU" sz="2000" dirty="0" smtClean="0"/>
              <a:t>Знакомство с традициями, языком, культурой людей других национальностей, населяющих Россию.</a:t>
            </a:r>
          </a:p>
          <a:p>
            <a:r>
              <a:rPr lang="ru-RU" sz="2000" dirty="0" smtClean="0"/>
              <a:t>Знакомство с народными промыслами России.</a:t>
            </a:r>
          </a:p>
          <a:p>
            <a:r>
              <a:rPr lang="ru-RU" sz="2000" dirty="0" smtClean="0"/>
              <a:t>знакомство с природой России, воспитание любви и чувства прекрасного.</a:t>
            </a:r>
          </a:p>
          <a:p>
            <a:endParaRPr lang="ru-RU" sz="20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758006" cy="11430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Знакомство детей с государственной символикой</a:t>
            </a:r>
            <a:r>
              <a:rPr lang="ru-RU" sz="2400" dirty="0" smtClean="0"/>
              <a:t>, президентом РФ</a:t>
            </a:r>
            <a:endParaRPr lang="ru-RU" sz="2400" dirty="0"/>
          </a:p>
        </p:txBody>
      </p:sp>
      <p:pic>
        <p:nvPicPr>
          <p:cNvPr id="4" name="Picture 7" descr="putin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928670"/>
            <a:ext cx="2971808" cy="4011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3349606" cy="204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96459"/>
            <a:ext cx="2590801" cy="306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789040"/>
            <a:ext cx="2572869" cy="271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Рассматривание карты России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6" descr="C:\Users\Home\Desktop\фото с телефона\IMG_20191112_171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371962" cy="4500594"/>
          </a:xfrm>
          <a:prstGeom prst="rect">
            <a:avLst/>
          </a:prstGeom>
          <a:noFill/>
        </p:spPr>
      </p:pic>
      <p:pic>
        <p:nvPicPr>
          <p:cNvPr id="5" name="Picture 4" descr="C:\Users\Home\Desktop\фото с телефона\IMG_20191112_171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47800"/>
            <a:ext cx="3500430" cy="466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7729566" cy="12144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Кремль является символом высшего руководства России.</a:t>
            </a:r>
            <a:r>
              <a:rPr lang="ru-RU" sz="2000" dirty="0" smtClean="0">
                <a:solidFill>
                  <a:schemeClr val="tx1"/>
                </a:solidFill>
              </a:rPr>
              <a:t>      </a:t>
            </a:r>
            <a:r>
              <a:rPr lang="ru-RU" sz="2000" b="1" dirty="0" smtClean="0">
                <a:solidFill>
                  <a:schemeClr val="tx1"/>
                </a:solidFill>
              </a:rPr>
              <a:t>Знаменитый  Петергоф с его чудесными фонтанами.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dirty="0"/>
          </a:p>
        </p:txBody>
      </p:sp>
      <p:pic>
        <p:nvPicPr>
          <p:cNvPr id="4" name="Содержимое 3" descr="cc06e50d559826b2b1799ca928a6c92f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500563" cy="3375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eterhof--2981327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429000"/>
            <a:ext cx="4893419" cy="3263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7801004" cy="16430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Россия — одна из наиболее </a:t>
            </a:r>
            <a:r>
              <a:rPr lang="ru-RU" sz="2000" b="1" dirty="0" err="1" smtClean="0">
                <a:solidFill>
                  <a:schemeClr val="tx1"/>
                </a:solidFill>
              </a:rPr>
              <a:t>водообеспеченных</a:t>
            </a:r>
            <a:r>
              <a:rPr lang="ru-RU" sz="2000" b="1" dirty="0" smtClean="0">
                <a:solidFill>
                  <a:schemeClr val="tx1"/>
                </a:solidFill>
              </a:rPr>
              <a:t> стран мира. Страна обладает одними из крупнейших в мире запасами пресной воды. Самое большое пресноводное озеро — Байкал в восточной части страны (около 31 700 км²), которое является самым глубоким озером планеты.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fa5ce80a21db883da67a3c8f67ed1fcf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79204"/>
            <a:ext cx="8105807" cy="476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704088"/>
            <a:ext cx="1971660" cy="30821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Новгородский кремль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Новгородский кремль является старейшим из сохранившихся в России кремлей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iledebeaute.ru/files/images/pub/part_1/33084/src/%D0%9D%D0%BE%D0%B2%D0%B3%D0%BE%D1%80%D0%BE%D0%B4%D1%81%D0%BA%D0%B8%D0%B9%20%D0%BA%D1%80%D0%B5%D0%BC%D0%BB%D1%8C.jpg?554_3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3" y="357166"/>
            <a:ext cx="6142569" cy="4929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Мамаев курган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Мамаев курган по праву считается главной высотой России, воздвигнутый на нем памятник – это уникальная композиция, посвященная героям Сталинградской битвы. В ней запечатлена великая эпопея о мужестве и героизме защитников Сталинграда.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6" descr="http://bigpicture.ru/wp-content/uploads/2013/10/10russia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7715304" cy="5143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263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Презентация «Знакомство детей с историей своей страны»  </vt:lpstr>
      <vt:lpstr>Слайд 2</vt:lpstr>
      <vt:lpstr>Цель:</vt:lpstr>
      <vt:lpstr>Знакомство детей с государственной символикой, президентом РФ</vt:lpstr>
      <vt:lpstr>Рассматривание карты России. </vt:lpstr>
      <vt:lpstr>     Кремль является символом высшего руководства России.      Знаменитый  Петергоф с его чудесными фонтанами. </vt:lpstr>
      <vt:lpstr>Россия — одна из наиболее водообеспеченных стран мира. Страна обладает одними из крупнейших в мире запасами пресной воды. Самое большое пресноводное озеро — Байкал в восточной части страны (около 31 700 км²), которое является самым глубоким озером планеты. </vt:lpstr>
      <vt:lpstr>Новгородский кремль Новгородский кремль является старейшим из сохранившихся в России кремлей</vt:lpstr>
      <vt:lpstr>Мамаев курган Мамаев курган по праву считается главной высотой России, воздвигнутый на нем памятник – это уникальная композиция, посвященная героям Сталинградской битвы. В ней запечатлена великая эпопея о мужестве и героизме защитников Сталинграда.  </vt:lpstr>
      <vt:lpstr>Россия – это многонациональная страна!  </vt:lpstr>
      <vt:lpstr>Знакомство с традициями, языком, культурой людей других национальностей, населяющих Россию. </vt:lpstr>
      <vt:lpstr>Знакомство с костюмами народов Поволжья</vt:lpstr>
      <vt:lpstr> Рисование  символа России «Белая березка». </vt:lpstr>
      <vt:lpstr>Рассматривание альбомов «Богатыри земли русской» и           « История флага и герба Российского»</vt:lpstr>
      <vt:lpstr>Рассматривание иллюстраций и беседа  о спорте</vt:lpstr>
      <vt:lpstr>   Рисование на тему: «Мое путешествие по России»</vt:lpstr>
      <vt:lpstr>Создание альбома « Наша страна»</vt:lpstr>
      <vt:lpstr>Под теплым солнцем вырастая, Мы дружно, весело живем. Россия, милая, родная, Цвети и крепни с каждым днем.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ДС244</cp:lastModifiedBy>
  <cp:revision>20</cp:revision>
  <dcterms:created xsi:type="dcterms:W3CDTF">2019-11-16T09:56:25Z</dcterms:created>
  <dcterms:modified xsi:type="dcterms:W3CDTF">2019-11-26T07:57:59Z</dcterms:modified>
</cp:coreProperties>
</file>